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57" r:id="rId4"/>
    <p:sldId id="266" r:id="rId5"/>
    <p:sldId id="272" r:id="rId6"/>
    <p:sldId id="273" r:id="rId7"/>
    <p:sldId id="267" r:id="rId8"/>
    <p:sldId id="263" r:id="rId9"/>
    <p:sldId id="264" r:id="rId10"/>
    <p:sldId id="265" r:id="rId11"/>
    <p:sldId id="271" r:id="rId12"/>
    <p:sldId id="261" r:id="rId13"/>
    <p:sldId id="258" r:id="rId14"/>
    <p:sldId id="268" r:id="rId15"/>
    <p:sldId id="269" r:id="rId16"/>
    <p:sldId id="270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1304" autoAdjust="0"/>
  </p:normalViewPr>
  <p:slideViewPr>
    <p:cSldViewPr>
      <p:cViewPr varScale="1">
        <p:scale>
          <a:sx n="74" d="100"/>
          <a:sy n="74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B3F20-C8E1-40EE-A426-1976676600A2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0646-B075-4FEF-89E1-97D7C2286A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2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0646-B075-4FEF-89E1-97D7C2286A7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oduvanchik15.nubex.ru/_data/files.thumb/5/c/5cfe874d2b59378_1323.79f07f739c_g-mid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F:\НФОТО ПАТРИАТИЧ ИГР\Photo0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96752"/>
            <a:ext cx="3240360" cy="3024336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2195736" y="188640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Содержимое 7" descr="http://images.myshared.ru/6/566166/slide_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96753"/>
            <a:ext cx="28438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1403648" y="260648"/>
            <a:ext cx="72008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НАРОДОВ РОССИИ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620688"/>
            <a:ext cx="3506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ИГРА «ВЕСЁЛЫЙ КУБИК»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F:\НФОТО ПАТРИАТИЧ ИГР\Photo0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3611893" cy="2708920"/>
          </a:xfrm>
          <a:prstGeom prst="rect">
            <a:avLst/>
          </a:prstGeom>
          <a:noFill/>
        </p:spPr>
      </p:pic>
      <p:pic>
        <p:nvPicPr>
          <p:cNvPr id="2050" name="Picture 2" descr="G:\Photos\Captured\Photo0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Photos\Captured\Photo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3"/>
            <a:ext cx="2232248" cy="27363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33265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0"/>
            <a:ext cx="6057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НАСТОЛЬНАЯ ИГРА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438" y="692696"/>
            <a:ext cx="86871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«ЗНАТОКИ РОДНОГО КРАЯ».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5" name="Picture 3" descr="G:\Photos\Captured\Photo0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56992"/>
            <a:ext cx="2771800" cy="3501008"/>
          </a:xfrm>
          <a:prstGeom prst="rect">
            <a:avLst/>
          </a:prstGeom>
          <a:noFill/>
        </p:spPr>
      </p:pic>
      <p:pic>
        <p:nvPicPr>
          <p:cNvPr id="3077" name="Picture 5" descr="G:\Photos\Captured\Photo0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2771800" cy="2636912"/>
          </a:xfrm>
          <a:prstGeom prst="rect">
            <a:avLst/>
          </a:prstGeom>
          <a:noFill/>
        </p:spPr>
      </p:pic>
      <p:pic>
        <p:nvPicPr>
          <p:cNvPr id="3078" name="Picture 6" descr="G:\Photos\Captured\Photo0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204864"/>
            <a:ext cx="2664296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7" name="Picture 5" descr="F:\ФОТО ШКОЛА ДЕНЬ ПОБЕДЫ\IMG_0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77072"/>
            <a:ext cx="3707904" cy="2780928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0"/>
            <a:ext cx="3995936" cy="1247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ВЕСЁЛЫЕ СТАРТЫ ПОСВЯЩЁННЫЕ ДНЮ ПОБЕДЫ совместно с учениками 1 класса СОШ№1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 descr="F:\ФОТО ШКОЛА ДЕНЬ ПОБЕДЫ\IMG_08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450147">
            <a:off x="5496860" y="561232"/>
            <a:ext cx="3277293" cy="3080933"/>
          </a:xfrm>
          <a:prstGeom prst="rect">
            <a:avLst/>
          </a:prstGeom>
          <a:noFill/>
        </p:spPr>
      </p:pic>
      <p:pic>
        <p:nvPicPr>
          <p:cNvPr id="18439" name="Picture 7" descr="F:\ФОТО ШКОЛА ДЕНЬ ПОБЕДЫ\IMG_0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58811">
            <a:off x="411199" y="3536037"/>
            <a:ext cx="3040073" cy="2280055"/>
          </a:xfrm>
          <a:prstGeom prst="rect">
            <a:avLst/>
          </a:prstGeom>
          <a:noFill/>
        </p:spPr>
      </p:pic>
      <p:pic>
        <p:nvPicPr>
          <p:cNvPr id="18440" name="Picture 8" descr="F:\ФОТО ШКОЛА ДЕНЬ ПОБЕДЫ\IMG_0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0768"/>
            <a:ext cx="3323860" cy="2736303"/>
          </a:xfrm>
          <a:prstGeom prst="rect">
            <a:avLst/>
          </a:prstGeom>
          <a:noFill/>
        </p:spPr>
      </p:pic>
      <p:pic>
        <p:nvPicPr>
          <p:cNvPr id="18441" name="Picture 9" descr="F:\ФОТО ШКОЛА ДЕНЬ ПОБЕДЫ\IMG_09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711566"/>
            <a:ext cx="2304257" cy="2088232"/>
          </a:xfrm>
          <a:prstGeom prst="rect">
            <a:avLst/>
          </a:prstGeom>
          <a:noFill/>
        </p:spPr>
      </p:pic>
      <p:pic>
        <p:nvPicPr>
          <p:cNvPr id="10" name="Рисунок 9" descr="C:\Users\о\Desktop\IMG_20181128_10315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60" y="2492896"/>
            <a:ext cx="2354821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362" name="AutoShape 2" descr="http://images.myshared.ru/6/758001/sli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://images.myshared.ru/6/758001/sli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1" name="Picture 11" descr="F:\ФОТО СКАЗКИ СНЕГУРОЧКА\Новая папка\IMG_0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704" y="3789040"/>
            <a:ext cx="4059295" cy="30444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51920" y="2852936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«СНЕГУРОЧКА»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2" name="Picture 12" descr="F:\ФОТО СКАЗКИ СНЕГУРОЧКА\IMG_0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0"/>
            <a:ext cx="3779912" cy="2834934"/>
          </a:xfrm>
          <a:prstGeom prst="rect">
            <a:avLst/>
          </a:prstGeom>
          <a:noFill/>
        </p:spPr>
      </p:pic>
      <p:pic>
        <p:nvPicPr>
          <p:cNvPr id="15373" name="Picture 13" descr="F:\ФОТО СКАЗКИ СНЕГУРОЧКА\Новая папка\IMG_0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5054"/>
            <a:ext cx="3923928" cy="2942946"/>
          </a:xfrm>
          <a:prstGeom prst="rect">
            <a:avLst/>
          </a:prstGeom>
          <a:noFill/>
        </p:spPr>
      </p:pic>
      <p:pic>
        <p:nvPicPr>
          <p:cNvPr id="15374" name="Picture 14" descr="F:\ФОТО СКАЗКИ СНЕГУРОЧКА\Новая папка\IMG_0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0"/>
            <a:ext cx="4608512" cy="2931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I:\ФОТО 23 ФЕВРАЛЯ2017\IMG_4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6148" y="4437112"/>
            <a:ext cx="3227851" cy="242088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79512" y="116632"/>
            <a:ext cx="482453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«ДЕНЬ ЗАЩИТНИКА ОТЕЧЕСТВА»</a:t>
            </a:r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I:\ФОТО 23 ФЕВРАЛЯ2017\IMG_49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196753"/>
            <a:ext cx="3168351" cy="2448272"/>
          </a:xfrm>
          <a:prstGeom prst="rect">
            <a:avLst/>
          </a:prstGeom>
          <a:noFill/>
        </p:spPr>
      </p:pic>
      <p:pic>
        <p:nvPicPr>
          <p:cNvPr id="8196" name="Picture 4" descr="http://a2b2.ru/storage/images/person/143641/gallery/27252/222139_preview_Photo056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088740"/>
            <a:ext cx="4104456" cy="2844316"/>
          </a:xfrm>
          <a:prstGeom prst="rect">
            <a:avLst/>
          </a:prstGeom>
          <a:noFill/>
        </p:spPr>
      </p:pic>
      <p:pic>
        <p:nvPicPr>
          <p:cNvPr id="8198" name="Picture 6" descr="http://a2b2.ru/storage/images/person/143641/gallery/23162/189583_preview_Photo023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61048"/>
            <a:ext cx="244827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I:\Фото день победы\WP_20150508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6886"/>
            <a:ext cx="4189499" cy="236609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611560" y="0"/>
            <a:ext cx="6696744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КОНЦЕРТ  ПОСВЯЩЁННЫЙ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ДНЮ ПОБЕДЫ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РАБОТНИКОВ БИБЛИОТЕКИ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 descr="I:\Фото день победы\WP_20150508_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217" y="3236213"/>
            <a:ext cx="3528864" cy="1992986"/>
          </a:xfrm>
          <a:prstGeom prst="rect">
            <a:avLst/>
          </a:prstGeom>
          <a:noFill/>
        </p:spPr>
      </p:pic>
      <p:pic>
        <p:nvPicPr>
          <p:cNvPr id="25604" name="Picture 4" descr="I:\Фото день победы\WP_20150508_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87554"/>
            <a:ext cx="4572000" cy="2582113"/>
          </a:xfrm>
          <a:prstGeom prst="rect">
            <a:avLst/>
          </a:prstGeom>
          <a:noFill/>
        </p:spPr>
      </p:pic>
      <p:pic>
        <p:nvPicPr>
          <p:cNvPr id="25605" name="Picture 5" descr="I:\Фото день победы\WP_20150508_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82160">
            <a:off x="326503" y="4736426"/>
            <a:ext cx="2483708" cy="1680307"/>
          </a:xfrm>
          <a:prstGeom prst="rect">
            <a:avLst/>
          </a:prstGeom>
          <a:noFill/>
        </p:spPr>
      </p:pic>
      <p:pic>
        <p:nvPicPr>
          <p:cNvPr id="25606" name="Picture 6" descr="I:\Фото день победы\WP_20150508_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262400"/>
            <a:ext cx="3851920" cy="2595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8892481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СЮЖЕТНО РОЛЕВЫЕ ИГРЫ  ПАТРИОТИЧЕСКОЙ НАПРАВЛЕННОСТИ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G:\Photos\Captured\Photo0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1"/>
            <a:ext cx="2849364" cy="3799152"/>
          </a:xfrm>
          <a:prstGeom prst="rect">
            <a:avLst/>
          </a:prstGeom>
          <a:noFill/>
        </p:spPr>
      </p:pic>
      <p:pic>
        <p:nvPicPr>
          <p:cNvPr id="1027" name="Picture 3" descr="G:\Photos\Captured\Photo0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005064"/>
            <a:ext cx="3803915" cy="2852936"/>
          </a:xfrm>
          <a:prstGeom prst="rect">
            <a:avLst/>
          </a:prstGeom>
          <a:noFill/>
        </p:spPr>
      </p:pic>
      <p:pic>
        <p:nvPicPr>
          <p:cNvPr id="1028" name="Picture 4" descr="G:\Photos\Captured\Photo0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573016"/>
            <a:ext cx="3275856" cy="3284984"/>
          </a:xfrm>
          <a:prstGeom prst="rect">
            <a:avLst/>
          </a:prstGeom>
          <a:noFill/>
        </p:spPr>
      </p:pic>
      <p:pic>
        <p:nvPicPr>
          <p:cNvPr id="1029" name="Picture 5" descr="G:\Photos\Captured\Photo08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764704"/>
            <a:ext cx="2592288" cy="2592288"/>
          </a:xfrm>
          <a:prstGeom prst="rect">
            <a:avLst/>
          </a:prstGeom>
          <a:noFill/>
        </p:spPr>
      </p:pic>
      <p:pic>
        <p:nvPicPr>
          <p:cNvPr id="1030" name="Picture 6" descr="G:\Photos\Captured\Photo08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836712"/>
            <a:ext cx="2448272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xn----8sbafar2bwfctnifu9c.xn--p1ai/wp-content/uploads/2017/10/%D0%9F%D0%A0-2530/%D0%A1%D0%BB%D0%B0%D0%B9%D0%B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bd5/0000cf24-2d1abfb1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83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1c8/0002111f-5e4b50c0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https://ds02.infourok.ru/uploads/ex/0fab/0007148a-6c0b607a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G:\Photos\Captured\Photo0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3779912" cy="36724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5486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896448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ПАТРИОТИЧЕСКИЙ УГОЛОК В ГРУППЕ «ЯГОДКА»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о\Desktop\ФОТО ПАТР ВОСП\IMG_20181204_1524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76872"/>
            <a:ext cx="280831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о\Desktop\ФОТО ПАТР ВОСП\IMG_20181204_1524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755036"/>
            <a:ext cx="2376264" cy="296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Users\о\Desktop\ФОТО ПАТР ВОСП\IMG_20181204_1605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9" y="1844824"/>
            <a:ext cx="3960439" cy="3345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27621"/>
            <a:ext cx="8964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ЧИТАЕМ КНИГИ И </a:t>
            </a:r>
            <a:b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ИЗУЧАЕМ ПЛАНЕТУ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C:\Users\о\Desktop\ФОТО ПАТР ВОСП\IMG_20181204_1607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536504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4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2.infourok.ru/uploads/ex/0698/0007460f-b0997f69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2530" name="Picture 2" descr="F:\НФОТО ПАТРИАТИЧ ИГР\Photo0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933056"/>
            <a:ext cx="3419872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НФОТО ПАТРИАТИЧ ИГР\Photo0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47864" cy="3213949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347864" y="332656"/>
            <a:ext cx="5544616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Настольно-развивающая игра по патриотическому воспитанию: ЛОТО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«МОЁ СЕЛО ДОБРОЕ»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F:\НФОТО ПАТРИАТИЧ ИГР\Photo08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392999">
            <a:off x="3378216" y="1694402"/>
            <a:ext cx="2188319" cy="2674658"/>
          </a:xfrm>
          <a:prstGeom prst="rect">
            <a:avLst/>
          </a:prstGeom>
          <a:noFill/>
        </p:spPr>
      </p:pic>
      <p:pic>
        <p:nvPicPr>
          <p:cNvPr id="20484" name="Picture 4" descr="F:\НФОТО ПАТРИАТИЧ ИГР\Photo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5874">
            <a:off x="5870205" y="3781444"/>
            <a:ext cx="2913557" cy="2856374"/>
          </a:xfrm>
          <a:prstGeom prst="rect">
            <a:avLst/>
          </a:prstGeom>
          <a:noFill/>
        </p:spPr>
      </p:pic>
      <p:pic>
        <p:nvPicPr>
          <p:cNvPr id="20485" name="Picture 5" descr="F:\НФОТО ПАТРИАТИЧ ИГР\Photo08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41018">
            <a:off x="608428" y="3474002"/>
            <a:ext cx="2508332" cy="2542875"/>
          </a:xfrm>
          <a:prstGeom prst="rect">
            <a:avLst/>
          </a:prstGeom>
          <a:noFill/>
        </p:spPr>
      </p:pic>
      <p:pic>
        <p:nvPicPr>
          <p:cNvPr id="4098" name="Picture 2" descr="G:\Photos\Captured\Photo08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412777"/>
            <a:ext cx="2520280" cy="2088231"/>
          </a:xfrm>
          <a:prstGeom prst="rect">
            <a:avLst/>
          </a:prstGeom>
          <a:noFill/>
        </p:spPr>
      </p:pic>
      <p:pic>
        <p:nvPicPr>
          <p:cNvPr id="4099" name="Picture 3" descr="G:\Photos\Captured\Photo08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509120"/>
            <a:ext cx="2448272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123728" y="188640"/>
            <a:ext cx="3888432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ИГРА: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«НАША РОДИНА»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НФОТО ПАТРИАТИЧ ИГР\Photo0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66904"/>
            <a:ext cx="3131840" cy="2998199"/>
          </a:xfrm>
          <a:prstGeom prst="rect">
            <a:avLst/>
          </a:prstGeom>
          <a:noFill/>
        </p:spPr>
      </p:pic>
      <p:pic>
        <p:nvPicPr>
          <p:cNvPr id="21507" name="Picture 3" descr="F:\НФОТО ПАТРИАТИЧ ИГР\Photo0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241376"/>
            <a:ext cx="2880320" cy="3411760"/>
          </a:xfrm>
          <a:prstGeom prst="rect">
            <a:avLst/>
          </a:prstGeom>
          <a:noFill/>
        </p:spPr>
      </p:pic>
      <p:pic>
        <p:nvPicPr>
          <p:cNvPr id="21508" name="Picture 4" descr="F:\НФОТО ПАТРИАТИЧ ИГР\Photo0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305605"/>
            <a:ext cx="2664296" cy="3552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64</Words>
  <Application>Microsoft Office PowerPoint</Application>
  <PresentationFormat>Экран (4:3)</PresentationFormat>
  <Paragraphs>16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EVM</dc:creator>
  <cp:lastModifiedBy>о</cp:lastModifiedBy>
  <cp:revision>18</cp:revision>
  <dcterms:created xsi:type="dcterms:W3CDTF">2018-12-03T16:53:11Z</dcterms:created>
  <dcterms:modified xsi:type="dcterms:W3CDTF">2018-12-19T10:43:04Z</dcterms:modified>
</cp:coreProperties>
</file>